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4"/>
  </p:sldMasterIdLst>
  <p:notesMasterIdLst>
    <p:notesMasterId r:id="rId15"/>
  </p:notesMasterIdLst>
  <p:handoutMasterIdLst>
    <p:handoutMasterId r:id="rId16"/>
  </p:handout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166"/>
    <a:srgbClr val="66A9F0"/>
    <a:srgbClr val="B388EC"/>
    <a:srgbClr val="EF73A3"/>
    <a:srgbClr val="89E59A"/>
    <a:srgbClr val="D7C9E0"/>
    <a:srgbClr val="F50056"/>
    <a:srgbClr val="E51565"/>
    <a:srgbClr val="549B00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8" autoAdjust="0"/>
    <p:restoredTop sz="96101" autoAdjust="0"/>
  </p:normalViewPr>
  <p:slideViewPr>
    <p:cSldViewPr showGuides="1">
      <p:cViewPr varScale="1">
        <p:scale>
          <a:sx n="82" d="100"/>
          <a:sy n="82" d="100"/>
        </p:scale>
        <p:origin x="102" y="540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-305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2B8041-90EF-E018-8AD6-3CA954164D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DA275-CB49-FB4B-1463-D6D9090C11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6797C-96B3-4736-B19A-C2BD7770E6E8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45EB4-8027-8157-549E-74CF9BF6F0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D4CB2-B824-94F4-0874-92179770CD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11732-2A9C-4B17-84F0-56493EB1DA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6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8A16B-F21F-6942-BC46-DF4DC538C768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D405C-7B59-5149-AFC1-DF722E29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4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EAC8A-80DE-DB53-7148-BD3228B714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51A3ED-2865-1433-7FCD-7DAD27AD097D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6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Title / divider page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000" b="0" spc="0" baseline="0" dirty="0">
                <a:solidFill>
                  <a:schemeClr val="bg1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5894040-343A-0E8E-D02B-1BC6205C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32C0E-DDBF-94D4-6EF4-4CC1541DD78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67523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Title/divider page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FF5DCA-1EF1-F818-30C0-A63B1FFCE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F963D2-20CD-7635-6375-81A62FE6C37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1720895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64865D3-A2C6-25EF-E6CB-2DD1DBD8A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2B3D4-2273-165B-1833-79B19D48457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264662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C5A244-9576-FC13-FA8C-C834906B4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5DFC9-C30E-6957-2275-2A82F3131CB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14910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3140DA-B129-36CF-A3D3-E9CCE3CD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35551-1B41-23DD-FA27-0109BAD0EA0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1852753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313383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1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6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3140DA-B129-36CF-A3D3-E9CCE3CD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35551-1B41-23DD-FA27-0109BAD0EA0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172160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6DAA5-F1DA-C285-B46D-50F2CD944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"/>
            <a:ext cx="8704453" cy="6856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A20A46B-9894-D9DF-AE8D-C7115B48F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724" t="26118" r="12500" b="13285"/>
          <a:stretch/>
        </p:blipFill>
        <p:spPr>
          <a:xfrm>
            <a:off x="7824192" y="1916832"/>
            <a:ext cx="4383568" cy="4176464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31229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757C3D7-5153-3DAE-C912-6DC2FEAF7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704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chemeClr val="bg1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C722C5-8D23-CFEF-C8D4-7C632666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95AC4C-8138-8AFD-E5C0-B7BE4B6AA67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291496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681AD-C9AE-3FDC-A41C-B0ECE651E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"/>
            <a:ext cx="8686256" cy="6856286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237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3712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658E17-7DD2-3B40-5189-0ABC02588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726031-A1A1-3D74-E3DB-D6A36C5964F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572003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0C848B-A6B6-4A6D-118B-C5C25E231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237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3712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60E7071-8EFB-195C-1DF2-6E86151D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09657-6AF7-BCEA-7ABE-2322618B79A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420417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3DE9B-41A5-8BE5-3133-ED3AA1C26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Title / divider page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4187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0BDC08-D9CD-DA68-0CDF-77C10BAD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8A984-4BC5-0A0E-7CA3-24D0B0F891A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41687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09C91884-99AF-4F43-8A10-1A0A7C831E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5321300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544" y="2153660"/>
            <a:ext cx="7040880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715963" indent="0" algn="l" defTabSz="685800" rtl="0" eaLnBrk="1" latinLnBrk="0" hangingPunct="1">
              <a:lnSpc>
                <a:spcPct val="85000"/>
              </a:lnSpc>
              <a:buNone/>
              <a:defRPr lang="en-US" sz="4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731" y="3714172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0351" y="4463713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pic>
        <p:nvPicPr>
          <p:cNvPr id="2" name="Graphic 1" descr="NatWest Group Logo">
            <a:extLst>
              <a:ext uri="{FF2B5EF4-FFF2-40B4-BE49-F238E27FC236}">
                <a16:creationId xmlns:a16="http://schemas.microsoft.com/office/drawing/2014/main" id="{0F77040B-AADF-9170-2CDB-BB1235552A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7409" y="231420"/>
            <a:ext cx="856917" cy="1307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46F1D-5A70-B8A3-FE40-C16EB5A6BB2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910404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95501-AB9E-468E-8A28-75BDC0AFB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214A0364-4F53-2ED7-9F34-4FDF9F034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4187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A3D222C-2E4B-AE46-4601-3D334DBA8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E1BB1A-2DE7-8F3F-D112-AEC8F2DA76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1800094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phic 211">
            <a:extLst>
              <a:ext uri="{FF2B5EF4-FFF2-40B4-BE49-F238E27FC236}">
                <a16:creationId xmlns:a16="http://schemas.microsoft.com/office/drawing/2014/main" id="{BD3572DD-45FF-4ADF-AF57-E61B49CA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1"/>
            <a:ext cx="1343472" cy="1340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3CB93-71C0-4DE0-36D3-66F559E5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3608" cy="6858000"/>
          </a:xfrm>
          <a:prstGeom prst="rect">
            <a:avLst/>
          </a:prstGeom>
        </p:spPr>
      </p:pic>
      <p:sp>
        <p:nvSpPr>
          <p:cNvPr id="3" name="Text Placeholder 85">
            <a:extLst>
              <a:ext uri="{FF2B5EF4-FFF2-40B4-BE49-F238E27FC236}">
                <a16:creationId xmlns:a16="http://schemas.microsoft.com/office/drawing/2014/main" id="{28FB9C68-0481-19D0-058B-EA0A2632A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237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Title / divider page</a:t>
            </a:r>
          </a:p>
        </p:txBody>
      </p:sp>
      <p:sp>
        <p:nvSpPr>
          <p:cNvPr id="7" name="Text Placeholder 89">
            <a:extLst>
              <a:ext uri="{FF2B5EF4-FFF2-40B4-BE49-F238E27FC236}">
                <a16:creationId xmlns:a16="http://schemas.microsoft.com/office/drawing/2014/main" id="{DB765225-B68C-0AF7-31B4-C2BA51055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3712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DC4BF-1A51-C84C-1DCE-71E67F058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4232" y="3197947"/>
            <a:ext cx="4007767" cy="3681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C8E84-3A81-07B4-E034-299B1CBA22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52697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phic 211">
            <a:extLst>
              <a:ext uri="{FF2B5EF4-FFF2-40B4-BE49-F238E27FC236}">
                <a16:creationId xmlns:a16="http://schemas.microsoft.com/office/drawing/2014/main" id="{BD3572DD-45FF-4ADF-AF57-E61B49CA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1"/>
            <a:ext cx="1343472" cy="1340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3CB93-71C0-4DE0-36D3-66F559E5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3608" cy="6858000"/>
          </a:xfrm>
          <a:prstGeom prst="rect">
            <a:avLst/>
          </a:prstGeom>
        </p:spPr>
      </p:pic>
      <p:sp>
        <p:nvSpPr>
          <p:cNvPr id="3" name="Text Placeholder 85">
            <a:extLst>
              <a:ext uri="{FF2B5EF4-FFF2-40B4-BE49-F238E27FC236}">
                <a16:creationId xmlns:a16="http://schemas.microsoft.com/office/drawing/2014/main" id="{28FB9C68-0481-19D0-058B-EA0A2632A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3237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3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Title / divider page</a:t>
            </a:r>
          </a:p>
        </p:txBody>
      </p:sp>
      <p:sp>
        <p:nvSpPr>
          <p:cNvPr id="7" name="Text Placeholder 89">
            <a:extLst>
              <a:ext uri="{FF2B5EF4-FFF2-40B4-BE49-F238E27FC236}">
                <a16:creationId xmlns:a16="http://schemas.microsoft.com/office/drawing/2014/main" id="{DB765225-B68C-0AF7-31B4-C2BA51055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3712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0" spc="0" baseline="0" dirty="0">
                <a:solidFill>
                  <a:srgbClr val="5A287D"/>
                </a:solidFill>
                <a:latin typeface="RN House Sans Regular (Body)"/>
                <a:rtl val="0"/>
              </a:defRPr>
            </a:lvl1pPr>
          </a:lstStyle>
          <a:p>
            <a:pPr marL="171450" lvl="0" indent="-17145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DC4BF-1A51-C84C-1DCE-71E67F058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4232" y="3197947"/>
            <a:ext cx="4007767" cy="3681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C8E84-3A81-07B4-E034-299B1CBA22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2104681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icture Placeholder 186">
            <a:extLst>
              <a:ext uri="{FF2B5EF4-FFF2-40B4-BE49-F238E27FC236}">
                <a16:creationId xmlns:a16="http://schemas.microsoft.com/office/drawing/2014/main" id="{5DC1E1E8-A9B7-412F-BD46-C08AF9A66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8" name="Text Placeholder 187">
            <a:extLst>
              <a:ext uri="{FF2B5EF4-FFF2-40B4-BE49-F238E27FC236}">
                <a16:creationId xmlns:a16="http://schemas.microsoft.com/office/drawing/2014/main" id="{519676F7-6186-4009-97BB-2CCE73DC00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29" y="445890"/>
            <a:ext cx="6139811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and photography slide title 30pt Knile Black </a:t>
            </a:r>
          </a:p>
        </p:txBody>
      </p:sp>
      <p:sp>
        <p:nvSpPr>
          <p:cNvPr id="191" name="Text Placeholder 190">
            <a:extLst>
              <a:ext uri="{FF2B5EF4-FFF2-40B4-BE49-F238E27FC236}">
                <a16:creationId xmlns:a16="http://schemas.microsoft.com/office/drawing/2014/main" id="{59E5AE12-9759-4457-B878-C43BBED9B5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29" y="1447167"/>
            <a:ext cx="6139811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rgbClr val="FFFFFF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196" name="Text Placeholder 195">
            <a:extLst>
              <a:ext uri="{FF2B5EF4-FFF2-40B4-BE49-F238E27FC236}">
                <a16:creationId xmlns:a16="http://schemas.microsoft.com/office/drawing/2014/main" id="{19CFAB32-F11D-4F7B-9CF1-39C523A6C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1" y="2002095"/>
            <a:ext cx="6144768" cy="111825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bg1"/>
                </a:solidFill>
                <a:latin typeface="+mn-lt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bg1"/>
                </a:solidFill>
                <a:latin typeface="+mn-lt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B3F0647-2DA1-45B9-8ECC-2E311C221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FBC3B-80D2-3841-B8CE-51455C9F0A3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A0006B-77D1-592B-293E-D8B196E48238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45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007A6-D1F1-488A-8E2F-D36F076B35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7E126-DE94-426E-837B-5716962F31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29" y="445890"/>
            <a:ext cx="6139811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and photography slide title 30pt Knile Black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A150B-F9EC-4EE2-B1C7-6A98B5C9BF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29" y="1447167"/>
            <a:ext cx="6139811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6" name="Text Placeholder 195">
            <a:extLst>
              <a:ext uri="{FF2B5EF4-FFF2-40B4-BE49-F238E27FC236}">
                <a16:creationId xmlns:a16="http://schemas.microsoft.com/office/drawing/2014/main" id="{7ECCB35E-3835-4DCD-A9AB-FA375D29B2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1" y="2002095"/>
            <a:ext cx="6144768" cy="111825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RN House Sans Regular (Body)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16105B-8B5F-4E8A-8A63-9495D5603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A2CAE-A4E8-DA01-C6E9-40455C52146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CBE233-C546-78E9-6049-88AD4C3796D8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79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48A6CD-28DC-47D9-8F86-98A231998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A9703456-E00B-4619-84ED-2D50FBA75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413" y="1556792"/>
            <a:ext cx="6116585" cy="111825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RN House Sans Regular (Body)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E73C1F-54EE-4A6F-8C96-183A5B4D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03367-FEA2-4BDD-A564-9D03B6C5CDE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99AE11-27EC-83DF-2570-88CFA380ECD5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8348AC-7EF1-F971-F0E4-53BFBE293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6" y="463996"/>
            <a:ext cx="6116584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929BA7-3871-BC6C-1517-EB31BADD30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6" y="966826"/>
            <a:ext cx="6116584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</p:spTree>
    <p:extLst>
      <p:ext uri="{BB962C8B-B14F-4D97-AF65-F5344CB8AC3E}">
        <p14:creationId xmlns:p14="http://schemas.microsoft.com/office/powerpoint/2010/main" val="1322091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635C82A-F100-42C5-8B73-ED58F5782A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F7D3-CB45-4379-BFEA-0BD7256DD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29" y="445890"/>
            <a:ext cx="6139811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and photography slide title 30pt Knile Black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8C163-87F4-49C7-B52C-21DDE95D5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29" y="1447167"/>
            <a:ext cx="6139811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59B36890-42E0-42AD-9302-303DF124A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1" y="2002095"/>
            <a:ext cx="6144768" cy="111825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RN House Sans Regular (Body)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BC9E78-E639-4D36-9FEA-A7F7C7332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0F4A8-332D-11C6-D303-478DA9E612C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CC32396-6EFD-6975-DE0E-14B4EA0F1060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60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FAF9829-AB28-49D8-A826-82060BBABF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DA37D-6A0E-4D3F-8A8A-4272484636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29" y="445890"/>
            <a:ext cx="6139811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and photography slide title 30pt Knile Black 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5656E504-75F7-421E-8925-D443713BA1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1" y="2002095"/>
            <a:ext cx="6144768" cy="111825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RN House Sans Regular (Body)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178FB4-7A60-4AA0-B01D-950904FEC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44E00DF-9FCB-EF03-AFB4-BF829AEE67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29" y="1447167"/>
            <a:ext cx="6139811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080EA-F77C-4A67-D44A-448BD63A90C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BF77E2F-564A-BF7E-E0F4-174DF66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650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FAF9829-AB28-49D8-A826-82060BBABF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2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DA37D-6A0E-4D3F-8A8A-4272484636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29" y="445890"/>
            <a:ext cx="6139811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and photography slide title 30pt Knile Black 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5656E504-75F7-421E-8925-D443713BA1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1" y="2002095"/>
            <a:ext cx="6144768" cy="1118255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RN House Sans Regular (Body)"/>
              </a:defRPr>
            </a:lvl1pPr>
            <a:lvl2pPr marL="17145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2pPr>
            <a:lvl3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 Regular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178FB4-7A60-4AA0-B01D-950904FEC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11" y="5682438"/>
            <a:ext cx="1066797" cy="106464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44E00DF-9FCB-EF03-AFB4-BF829AEE67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29" y="1447167"/>
            <a:ext cx="6139811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080EA-F77C-4A67-D44A-448BD63A90C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E7BD9F-3866-012F-79B9-D5A1256A6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9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NatWest Group Logo">
            <a:extLst>
              <a:ext uri="{FF2B5EF4-FFF2-40B4-BE49-F238E27FC236}">
                <a16:creationId xmlns:a16="http://schemas.microsoft.com/office/drawing/2014/main" id="{6E4CACE3-9F00-2E92-74B0-7770B19D9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6" y="2234580"/>
            <a:ext cx="5991151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5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8C11B-552C-AC21-E82B-9F789067B74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D5853-A86F-8019-54FD-055850C3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bg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03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4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71ECB1EE-4DDA-E036-273A-46F58383C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7462981" y="0"/>
            <a:ext cx="4729019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Placeholder 89">
            <a:extLst>
              <a:ext uri="{FF2B5EF4-FFF2-40B4-BE49-F238E27FC236}">
                <a16:creationId xmlns:a16="http://schemas.microsoft.com/office/drawing/2014/main" id="{254EF6A0-D074-0DF9-BCFC-8ED60E0918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6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pic>
        <p:nvPicPr>
          <p:cNvPr id="2" name="Graphic 1" descr="NatWest Group Logo">
            <a:extLst>
              <a:ext uri="{FF2B5EF4-FFF2-40B4-BE49-F238E27FC236}">
                <a16:creationId xmlns:a16="http://schemas.microsoft.com/office/drawing/2014/main" id="{542D8C56-BA9F-A2F7-F7CB-B2355EA1F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393" y="231420"/>
            <a:ext cx="856917" cy="130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25701-8E0E-8B89-B355-C0E17D766BD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916829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EA0902D-80D7-D54D-16FC-8D5DA2260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496" y="260650"/>
            <a:ext cx="9166895" cy="6565857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6" y="2234580"/>
            <a:ext cx="5991151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50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3" name="Group 2" descr="NatWest Group Logo">
            <a:extLst>
              <a:ext uri="{FF2B5EF4-FFF2-40B4-BE49-F238E27FC236}">
                <a16:creationId xmlns:a16="http://schemas.microsoft.com/office/drawing/2014/main" id="{67DEA2C0-164A-C16E-F262-DDEF49C6B35D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EE0DA46-781D-DF7F-7DF3-26D4725D35B5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6EEE9B-35F7-4BE1-05F2-E8CC3C703B93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DF6710-A187-5828-F3C6-7E24898E39A3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9DAB732-D063-780C-2C03-E40A92711D6E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25DEEA-282D-36A3-0545-3BED8DD526A2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60F182-F398-B39B-9AC5-23228BA679F4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2B80DDB-25B8-CF02-2318-7034873FB0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9E4818-4D67-6E92-67CF-668EC0D09B2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A1984E-DF7B-926D-D1A8-0C96FCDB4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994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6" y="2234580"/>
            <a:ext cx="5991151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50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EF5B6-B6A2-6AEA-D661-52BDE26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528" y="260650"/>
            <a:ext cx="8548202" cy="6413798"/>
          </a:xfrm>
          <a:prstGeom prst="rect">
            <a:avLst/>
          </a:prstGeom>
        </p:spPr>
      </p:pic>
      <p:grpSp>
        <p:nvGrpSpPr>
          <p:cNvPr id="13" name="Group 12" descr="NatWest Group Logo">
            <a:extLst>
              <a:ext uri="{FF2B5EF4-FFF2-40B4-BE49-F238E27FC236}">
                <a16:creationId xmlns:a16="http://schemas.microsoft.com/office/drawing/2014/main" id="{6E144C78-98FE-630F-B0FA-A0C0A84BB2D2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BE089D-589C-1BE8-7B09-D92C9E1594D8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9B3255-906B-000B-F11C-B16F52E92A5B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384234-92B4-D4EE-613F-26415D438F78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C520BF-5FF0-9A30-1087-AE6FAAB30B9C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6A566EB-B474-D4EC-1E6C-AE21B0492B5E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133788-681C-8859-2D38-924757A00822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5444C4D-DC97-4E3D-4133-37D0E23D51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5A7470-0B86-3EFB-7ECB-D604DD2A620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F9B60A2-2A1F-2F0F-167A-5B865E0C6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147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6" y="2234580"/>
            <a:ext cx="5991151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50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1124C-085B-3592-4B9E-F51C525AF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577" y="260660"/>
            <a:ext cx="9166895" cy="6037445"/>
          </a:xfrm>
          <a:prstGeom prst="rect">
            <a:avLst/>
          </a:prstGeom>
        </p:spPr>
      </p:pic>
      <p:grpSp>
        <p:nvGrpSpPr>
          <p:cNvPr id="12" name="Group 11" descr="NatWest Group Logo">
            <a:extLst>
              <a:ext uri="{FF2B5EF4-FFF2-40B4-BE49-F238E27FC236}">
                <a16:creationId xmlns:a16="http://schemas.microsoft.com/office/drawing/2014/main" id="{1E385FE4-8BBF-DC2C-F06B-37AF27D8BBD2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648682-61BD-EF0B-21D5-CBA13283A4B9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BC258-3832-5DE5-E108-1B03A1391EB1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C7D677-2F9C-B010-BA0F-DF77A07CBF9F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BE17D9-937C-ACD4-8F39-80D78A000F31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323B6B-EF0B-7615-88E3-8E357C23FD16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700BBA-510E-38C4-4284-688BD81799DA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0D9EB44-B6B8-4B88-ADBA-0DFABF830A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9E6A4F-9660-8267-D95B-8D7C67D8E2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901B-954C-E989-4A75-18E1B593EA76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83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6" y="2234580"/>
            <a:ext cx="5991151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50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7E3D0-6500-2DE4-A728-CA22E081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577" y="260660"/>
            <a:ext cx="9166895" cy="5328107"/>
          </a:xfrm>
          <a:prstGeom prst="rect">
            <a:avLst/>
          </a:prstGeom>
        </p:spPr>
      </p:pic>
      <p:grpSp>
        <p:nvGrpSpPr>
          <p:cNvPr id="12" name="Group 11" descr="NatWest Group Logo">
            <a:extLst>
              <a:ext uri="{FF2B5EF4-FFF2-40B4-BE49-F238E27FC236}">
                <a16:creationId xmlns:a16="http://schemas.microsoft.com/office/drawing/2014/main" id="{4949685D-327C-E027-6A54-66F2E7B611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1E8815-F65B-E726-8C5F-821CCE886153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48E249-1049-5E54-9833-4477E36F07E3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EA6AF9-1127-2891-20F3-E5A398CE4A18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EF828-75B8-F225-5749-01385A8AFCA2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73867F-EF7D-CBA5-E10E-01EB3EC0C6E5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5A7D25-D174-74FC-493B-3BBB877081E7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C75B268-25CD-F6E3-7002-B13A0BE9D4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02AEF1-DAB7-E1E7-7C15-C8EF862C1EB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EBD425-BACB-3122-95F3-90753CFFB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10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FF0DD3-C1EF-C4C9-3794-4467D41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0B84A-EF1F-EB80-7A61-F6C139F073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2BDDA39D-7195-18B4-5D06-DE8453758D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90CA9-7D3E-0E3D-0049-8C248EB3EE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50432-8229-96EE-B365-C1C4BBC15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074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D3236-981C-ECE2-7ADD-D081EF318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BFEED-05A8-B6CA-8F5F-E5BA7C4670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CA216769-29D5-FCEB-F060-9A56BA870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E16DB-E87C-B401-05CF-5F618DF5F34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4879B73-12D5-90F7-7750-3F3B71E8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685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D3236-981C-ECE2-7ADD-D081EF318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BFEED-05A8-B6CA-8F5F-E5BA7C4670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CA216769-29D5-FCEB-F060-9A56BA870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E16DB-E87C-B401-05CF-5F618DF5F34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55B6CC-2AEE-2BFE-E788-1E8EA3509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8585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F387B-8F51-E593-28E8-77508FDE86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6399D-9CC8-8A60-6987-993D171522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AEA397E4-BE86-195D-38C1-1A04D9BD13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1CA7A-AABF-95D4-BEA5-43602F1A97E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4CE30B-9CBB-0684-4C50-A35FA9DD5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2564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AA441B-A72F-1BC3-6B0E-DDE2B47164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ABF0-3D16-9E5B-25DE-F4F9A70E78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3CBEF679-0175-47CF-0FBE-A758BA3C93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BC4F9-FA4F-AEB2-9774-5F363D86771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473AFD-BBBB-BB52-1641-08520B94A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503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DA998-8F67-C4BF-D0D6-C2C5081E9E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92C5E-C19A-EFA2-B89B-A09E07FCD0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4" name="Text Placeholder 195">
            <a:extLst>
              <a:ext uri="{FF2B5EF4-FFF2-40B4-BE49-F238E27FC236}">
                <a16:creationId xmlns:a16="http://schemas.microsoft.com/office/drawing/2014/main" id="{873E9B78-2ED3-EE63-1A45-608E7B5144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DAC0F-7E0E-D6C0-D599-86B3DC4E33D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F1E92A-CF38-BB4F-5A8D-30D49EC87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359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B52BC-9EC6-5E70-DA22-A200C4C06C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4958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49E39A4-E7BF-FF63-9293-E5EFB6175D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pic>
        <p:nvPicPr>
          <p:cNvPr id="6" name="Graphic 5" descr="NatWest Group Logo">
            <a:extLst>
              <a:ext uri="{FF2B5EF4-FFF2-40B4-BE49-F238E27FC236}">
                <a16:creationId xmlns:a16="http://schemas.microsoft.com/office/drawing/2014/main" id="{4FA144FC-AB17-B880-F6A7-B2FB2126E8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7409" y="231420"/>
            <a:ext cx="856917" cy="1307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13B4B-14E7-621D-FED5-5AB08F82DB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bg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059011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7A8AD8-BF1D-0650-7025-3744321E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D930ECF-DEEB-E336-7724-A3EBBD6F81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1BA23F-DA09-5F57-9493-ABF6AEACB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6" name="Text Placeholder 195">
            <a:extLst>
              <a:ext uri="{FF2B5EF4-FFF2-40B4-BE49-F238E27FC236}">
                <a16:creationId xmlns:a16="http://schemas.microsoft.com/office/drawing/2014/main" id="{D6C95DAA-5103-6DA3-2590-61E1C0D215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538EB-47C3-0840-3CE8-791EFBAE1A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5E66686-8CE9-03CC-8F24-07EE57A34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682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FBD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4674B66-21F7-A559-5E18-2B0BBA7CB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3C86471-01EB-D705-006E-8837B1A794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DDA8B5-9939-C275-019B-1901F161ED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6" name="Text Placeholder 195">
            <a:extLst>
              <a:ext uri="{FF2B5EF4-FFF2-40B4-BE49-F238E27FC236}">
                <a16:creationId xmlns:a16="http://schemas.microsoft.com/office/drawing/2014/main" id="{F2297415-E98D-68EA-DE22-70BED8685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14" y="2015515"/>
            <a:ext cx="10445649" cy="2195473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2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2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2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12pt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convallis ipsum et, </a:t>
            </a:r>
            <a:r>
              <a:rPr lang="en-US" dirty="0" err="1"/>
              <a:t>tristique</a:t>
            </a:r>
            <a:r>
              <a:rPr lang="en-US" dirty="0"/>
              <a:t> magna. </a:t>
            </a:r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pulvinar vel tempus </a:t>
            </a:r>
            <a:r>
              <a:rPr lang="en-US" dirty="0" err="1"/>
              <a:t>quis</a:t>
            </a:r>
            <a:r>
              <a:rPr lang="en-US" dirty="0"/>
              <a:t>, cursus vitae </a:t>
            </a:r>
            <a:r>
              <a:rPr lang="en-US" dirty="0" err="1"/>
              <a:t>tortor</a:t>
            </a:r>
            <a:r>
              <a:rPr lang="en-US" dirty="0"/>
              <a:t>. Sed </a:t>
            </a:r>
            <a:r>
              <a:rPr lang="en-US" dirty="0" err="1"/>
              <a:t>lacus</a:t>
            </a:r>
            <a:r>
              <a:rPr lang="en-US" dirty="0"/>
              <a:t> diam, </a:t>
            </a:r>
            <a:r>
              <a:rPr lang="en-US" dirty="0" err="1"/>
              <a:t>laoreet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vestibm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22pt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20pt</a:t>
            </a:r>
          </a:p>
          <a:p>
            <a:pPr lvl="3"/>
            <a:r>
              <a:rPr lang="it-IT" dirty="0"/>
              <a:t>In ligula neque, venenatis non libero eu.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705B0-22D5-99D6-08C6-3461FC2D8D5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EA6A41-E353-F683-E194-A82B4CF7E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632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9DD997F-73AA-ACB7-251C-EAB53B805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2B10701-9E02-30FC-88A3-3B5FF8EE98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40EB9-B3E2-2A09-DFBB-A59929BDB8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99F1472-32D5-A22E-A925-0148360F9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2F722F4-53F8-BA58-5462-0E2A02205301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7D3FE6-EA11-4E43-BC97-964EBAEF55C1}" type="slidenum">
              <a:rPr lang="en-GB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rPr>
              <a:pPr algn="ctr"/>
              <a:t>‹#›</a:t>
            </a:fld>
            <a:endParaRPr lang="en-GB" sz="1100" kern="1200" dirty="0">
              <a:solidFill>
                <a:schemeClr val="tx1"/>
              </a:solidFill>
              <a:latin typeface="RN House Sans Regular (Body)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92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C0D9894-60CC-5261-7C45-033769E47B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CE83B8-01DE-5B08-D44C-1F2F7DDBE9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8" name="Text Placeholder 195">
            <a:extLst>
              <a:ext uri="{FF2B5EF4-FFF2-40B4-BE49-F238E27FC236}">
                <a16:creationId xmlns:a16="http://schemas.microsoft.com/office/drawing/2014/main" id="{FC9579CC-29A4-45E1-238F-89DC51A7DC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15" y="2024857"/>
            <a:ext cx="5504128" cy="3524042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6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16pt</a:t>
            </a:r>
          </a:p>
          <a:p>
            <a:pPr lvl="1"/>
            <a:r>
              <a:rPr lang="en-US" dirty="0"/>
              <a:t>RN House Sans Regular 16pt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16pt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16pt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9" name="Text Placeholder 195">
            <a:extLst>
              <a:ext uri="{FF2B5EF4-FFF2-40B4-BE49-F238E27FC236}">
                <a16:creationId xmlns:a16="http://schemas.microsoft.com/office/drawing/2014/main" id="{411FD846-54EF-4CB5-74E9-8B7130D0D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9512" y="2024857"/>
            <a:ext cx="5504128" cy="3524042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6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16pt</a:t>
            </a:r>
          </a:p>
          <a:p>
            <a:pPr lvl="1"/>
            <a:r>
              <a:rPr lang="en-US" dirty="0"/>
              <a:t>RN House Sans Regular 16pt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16pt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16pt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ECC51-1D9F-ECFE-C5BC-411EB6EDD88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B97037-4FA8-C803-48EE-2D4DB1ADD30F}"/>
              </a:ext>
            </a:extLst>
          </p:cNvPr>
          <p:cNvSpPr txBox="1">
            <a:spLocks/>
          </p:cNvSpPr>
          <p:nvPr userDrawn="1"/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5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E67DE53-1690-0D9F-F595-B55BE6AC6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607B5AD-F57E-83F5-563A-667C33A055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415" y="463996"/>
            <a:ext cx="11459149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Text only slide title</a:t>
            </a:r>
            <a:br>
              <a:rPr lang="en-US" dirty="0"/>
            </a:br>
            <a:r>
              <a:rPr lang="en-US" dirty="0"/>
              <a:t>30pt Knile Black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693491-672F-1DFE-AC10-A2966DF0B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415" y="1465273"/>
            <a:ext cx="11459149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buNone/>
              <a:defRPr lang="en-US" sz="2000" b="1" kern="1200" spc="-11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5000"/>
              </a:lnSpc>
              <a:buNone/>
              <a:defRPr lang="en-US" sz="225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Slide subtitle 20pt Knile Bold</a:t>
            </a:r>
          </a:p>
        </p:txBody>
      </p:sp>
      <p:sp>
        <p:nvSpPr>
          <p:cNvPr id="8" name="Text Placeholder 195">
            <a:extLst>
              <a:ext uri="{FF2B5EF4-FFF2-40B4-BE49-F238E27FC236}">
                <a16:creationId xmlns:a16="http://schemas.microsoft.com/office/drawing/2014/main" id="{CD6E44CC-F89B-D52D-2721-332923A884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15" y="2024857"/>
            <a:ext cx="5504128" cy="3524042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6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16pt</a:t>
            </a:r>
          </a:p>
          <a:p>
            <a:pPr lvl="1"/>
            <a:r>
              <a:rPr lang="en-US" dirty="0"/>
              <a:t>RN House Sans Regular 16pt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16pt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16pt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9" name="Text Placeholder 195">
            <a:extLst>
              <a:ext uri="{FF2B5EF4-FFF2-40B4-BE49-F238E27FC236}">
                <a16:creationId xmlns:a16="http://schemas.microsoft.com/office/drawing/2014/main" id="{F8E4AA75-0AA7-B576-26CC-CD38C56FA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3460" y="2024856"/>
            <a:ext cx="5504128" cy="3524042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spcAft>
                <a:spcPts val="750"/>
              </a:spcAft>
              <a:buNone/>
              <a:defRPr sz="1600" b="0">
                <a:solidFill>
                  <a:schemeClr val="tx1"/>
                </a:solidFill>
                <a:latin typeface="RN House Sans Bold" panose="020B0804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RN House Sans Regular (Body)"/>
              </a:defRPr>
            </a:lvl2pPr>
            <a:lvl3pPr marL="17145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RN House Sans Regular (Body)"/>
              </a:defRPr>
            </a:lvl3pPr>
            <a:lvl4pPr marL="342900" indent="-75438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342900" indent="-75438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75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 </a:t>
            </a:r>
            <a:r>
              <a:rPr lang="en-US" dirty="0" err="1"/>
              <a:t>egestas</a:t>
            </a:r>
            <a:r>
              <a:rPr lang="en-US" dirty="0"/>
              <a:t>. Nunc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libero.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,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fauci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RN House Sans Bold 16pt</a:t>
            </a:r>
          </a:p>
          <a:p>
            <a:pPr lvl="1"/>
            <a:r>
              <a:rPr lang="en-US" dirty="0"/>
              <a:t>RN House Sans Regular 16pt</a:t>
            </a:r>
          </a:p>
          <a:p>
            <a:pPr lvl="2"/>
            <a:r>
              <a:rPr lang="en-US" dirty="0"/>
              <a:t>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RN House Sans Regular 16pt</a:t>
            </a:r>
          </a:p>
          <a:p>
            <a:pPr lvl="2"/>
            <a:r>
              <a:rPr lang="en-US" dirty="0" err="1"/>
              <a:t>Etiam</a:t>
            </a:r>
            <a:r>
              <a:rPr lang="en-US" dirty="0"/>
              <a:t> porta </a:t>
            </a:r>
            <a:r>
              <a:rPr lang="en-US" dirty="0" err="1"/>
              <a:t>odio</a:t>
            </a:r>
            <a:r>
              <a:rPr lang="en-US" dirty="0"/>
              <a:t> id convallis </a:t>
            </a:r>
            <a:r>
              <a:rPr lang="en-US" dirty="0" err="1"/>
              <a:t>aliquam</a:t>
            </a:r>
            <a:r>
              <a:rPr lang="en-US" dirty="0"/>
              <a:t>. In ligula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venenatis</a:t>
            </a:r>
            <a:r>
              <a:rPr lang="en-US" dirty="0"/>
              <a:t> non libero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  <a:p>
            <a:pPr lvl="3"/>
            <a:r>
              <a:rPr lang="pt-BR" dirty="0"/>
              <a:t>Etiam porta odio id convallis aliquam. RN House Sans Regular 16pt</a:t>
            </a:r>
          </a:p>
          <a:p>
            <a:pPr lvl="3"/>
            <a:r>
              <a:rPr lang="it-IT" dirty="0"/>
              <a:t>Ultricies viverra erat.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969FE-AC27-C04B-621A-C333EF52FD0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21B9611-2CEE-00A3-45BD-243EB77F5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3344" y="6663201"/>
            <a:ext cx="865312" cy="167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85800" rtl="0" eaLnBrk="1" latinLnBrk="0" hangingPunct="1">
              <a:defRPr lang="en-US" sz="1100" kern="1200" smtClean="0">
                <a:solidFill>
                  <a:schemeClr val="tx1"/>
                </a:solidFill>
                <a:latin typeface="RN House Sans Regular (Body)"/>
                <a:ea typeface="+mn-ea"/>
                <a:cs typeface="Calibri" panose="020F0502020204030204" pitchFamily="34" charset="0"/>
              </a:defRPr>
            </a:lvl1pPr>
          </a:lstStyle>
          <a:p>
            <a:fld id="{6C7D3FE6-EA11-4E43-BC97-964EBAEF55C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130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F6C5FFC4-E467-55DB-644B-41634560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"/>
            <a:ext cx="8686256" cy="6856286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5A287D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CC4C918D-1826-DFAC-437D-6B1236D181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grpSp>
        <p:nvGrpSpPr>
          <p:cNvPr id="7" name="Group 6" descr="NatWest Group Logo">
            <a:extLst>
              <a:ext uri="{FF2B5EF4-FFF2-40B4-BE49-F238E27FC236}">
                <a16:creationId xmlns:a16="http://schemas.microsoft.com/office/drawing/2014/main" id="{F200B7CA-FCAC-44D7-DD32-38907932D634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951D27E-F4D7-8D25-44A0-77911F99750E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7406EFC-0EB5-8B43-0966-3185235435CD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43DCEF-6250-9BD5-E8F4-67678F7251F0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5F440A-20EB-B272-8F7E-CE6117CA047F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B755A7-1F07-4205-3FA6-CA34A4846CD6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2392CE-5E4A-88DB-A053-B9042B9E74FF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A2FDD1C6-BFC0-F76A-7D2E-0A5F232A82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D9F30D-E9A6-29D0-8651-018326DA087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243956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389">
            <a:extLst>
              <a:ext uri="{FF2B5EF4-FFF2-40B4-BE49-F238E27FC236}">
                <a16:creationId xmlns:a16="http://schemas.microsoft.com/office/drawing/2014/main" id="{2A00C5C4-1857-77E9-282A-AEEE6FDBE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131" name="Text Placeholder 85">
            <a:extLst>
              <a:ext uri="{FF2B5EF4-FFF2-40B4-BE49-F238E27FC236}">
                <a16:creationId xmlns:a16="http://schemas.microsoft.com/office/drawing/2014/main" id="{C2025204-1F32-48D9-8ED5-B9ECAF02D8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132" name="Text Placeholder 90">
            <a:extLst>
              <a:ext uri="{FF2B5EF4-FFF2-40B4-BE49-F238E27FC236}">
                <a16:creationId xmlns:a16="http://schemas.microsoft.com/office/drawing/2014/main" id="{91C9B433-B80B-4FCA-B528-BCEEE06150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5A287D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134" name="Text Placeholder 89">
            <a:extLst>
              <a:ext uri="{FF2B5EF4-FFF2-40B4-BE49-F238E27FC236}">
                <a16:creationId xmlns:a16="http://schemas.microsoft.com/office/drawing/2014/main" id="{C233C45A-D7B3-4402-AC1C-71DCB03102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grpSp>
        <p:nvGrpSpPr>
          <p:cNvPr id="2" name="Group 1" descr="NatWest Group Logo">
            <a:extLst>
              <a:ext uri="{FF2B5EF4-FFF2-40B4-BE49-F238E27FC236}">
                <a16:creationId xmlns:a16="http://schemas.microsoft.com/office/drawing/2014/main" id="{8B9EC334-7D47-40AB-684D-E238C8E6EADF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449367A-0223-729A-E0D0-FBE14D8B727D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0252BB0-1200-540D-C3B5-7DF10E5FADB3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47309E2-61D0-71B4-1B9C-7FF4F4B6B70F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A0D402-293F-DD69-ECB6-43258ED8E8F3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A6EB8E-8F57-4EAE-F2D3-090E1395FC19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E0B8D3-610F-9EEC-D5C9-F42A394E2CB7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AC08E9E-927B-1BBE-3D48-11FDDAC3FF0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678149-8A27-2605-92D4-CFE085052A0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7799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C3A386-8A32-6D21-03B6-1F100EB1A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254" name="Text Placeholder 85">
            <a:extLst>
              <a:ext uri="{FF2B5EF4-FFF2-40B4-BE49-F238E27FC236}">
                <a16:creationId xmlns:a16="http://schemas.microsoft.com/office/drawing/2014/main" id="{91E1C553-1E7E-4E01-8582-CFFD932BC1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255" name="Text Placeholder 90">
            <a:extLst>
              <a:ext uri="{FF2B5EF4-FFF2-40B4-BE49-F238E27FC236}">
                <a16:creationId xmlns:a16="http://schemas.microsoft.com/office/drawing/2014/main" id="{00C5D7E0-68E6-434E-B9D1-C713E06F1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5A287D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257" name="Text Placeholder 89">
            <a:extLst>
              <a:ext uri="{FF2B5EF4-FFF2-40B4-BE49-F238E27FC236}">
                <a16:creationId xmlns:a16="http://schemas.microsoft.com/office/drawing/2014/main" id="{674B7246-86DC-4B50-8C04-A3AB7FAF4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grpSp>
        <p:nvGrpSpPr>
          <p:cNvPr id="2" name="Group 1" descr="NatWest Group Logo">
            <a:extLst>
              <a:ext uri="{FF2B5EF4-FFF2-40B4-BE49-F238E27FC236}">
                <a16:creationId xmlns:a16="http://schemas.microsoft.com/office/drawing/2014/main" id="{21C3E336-499A-B40E-BAEC-6B5EEEFF3A54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23448CA-92A0-684E-D807-CC7CD9CCD6CD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F454F2-9327-E7CF-FD4E-F394FDA8E739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4AE1864-67C6-87E1-B825-59323A30C6FC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87A527-29EA-A15B-8907-96F388631D5D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E213DF-4550-3A28-4F7D-A7FB06F53385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79A147-E110-5FC3-44B5-8B7EDB70E71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60FDDA1-0599-CD49-3386-8DC758A632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348DFF-42D2-25E6-37BE-3F8B1886017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297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1A5335-C6A1-C766-A692-92C70D76D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131" name="Text Placeholder 85">
            <a:extLst>
              <a:ext uri="{FF2B5EF4-FFF2-40B4-BE49-F238E27FC236}">
                <a16:creationId xmlns:a16="http://schemas.microsoft.com/office/drawing/2014/main" id="{3DE007F7-E594-466B-8ECA-1721500FF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132" name="Text Placeholder 90">
            <a:extLst>
              <a:ext uri="{FF2B5EF4-FFF2-40B4-BE49-F238E27FC236}">
                <a16:creationId xmlns:a16="http://schemas.microsoft.com/office/drawing/2014/main" id="{D070284E-2481-4CE3-9AEF-7938CE7B6C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5A287D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134" name="Text Placeholder 89">
            <a:extLst>
              <a:ext uri="{FF2B5EF4-FFF2-40B4-BE49-F238E27FC236}">
                <a16:creationId xmlns:a16="http://schemas.microsoft.com/office/drawing/2014/main" id="{99E74299-0780-48A8-B2EB-FFADBED8D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grpSp>
        <p:nvGrpSpPr>
          <p:cNvPr id="2" name="Group 1" descr="NatWest Group Logo">
            <a:extLst>
              <a:ext uri="{FF2B5EF4-FFF2-40B4-BE49-F238E27FC236}">
                <a16:creationId xmlns:a16="http://schemas.microsoft.com/office/drawing/2014/main" id="{067CFD7F-3505-9592-8AB9-B0F2AA878D14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0737C88-D108-EC4D-DDD5-9794CF15D182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11E6C3-17FB-8B50-9479-74D2BA7CF51A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0619A3-A59C-1398-B3E9-362E61381183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D5BB9BD-8EF7-B4D6-8164-01EE8EC5ED0B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DFE799A-7ADC-26E1-DCA9-DEA243FE7863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E47E28-3D51-F0ED-9743-96A26DA4526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6FB6A0F-790D-7431-7634-6A70EA7650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E45D93-2F15-07DC-A10C-A0DE169CD0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31962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DDA3ED-2BB8-D466-446B-BF9A28A9B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8683887" cy="6858000"/>
          </a:xfrm>
          <a:prstGeom prst="rect">
            <a:avLst/>
          </a:prstGeom>
        </p:spPr>
      </p:pic>
      <p:sp>
        <p:nvSpPr>
          <p:cNvPr id="131" name="Text Placeholder 85">
            <a:extLst>
              <a:ext uri="{FF2B5EF4-FFF2-40B4-BE49-F238E27FC236}">
                <a16:creationId xmlns:a16="http://schemas.microsoft.com/office/drawing/2014/main" id="{3DE007F7-E594-466B-8ECA-1721500FF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9174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lnSpc>
                <a:spcPct val="83000"/>
              </a:lnSpc>
              <a:buNone/>
              <a:defRPr lang="en-US" sz="40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685800" rtl="0" eaLnBrk="1" latinLnBrk="0" hangingPunct="1">
              <a:lnSpc>
                <a:spcPct val="82000"/>
              </a:lnSpc>
              <a:buNone/>
              <a:defRPr lang="en-US" sz="3375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40pt over two lines</a:t>
            </a:r>
          </a:p>
        </p:txBody>
      </p:sp>
      <p:sp>
        <p:nvSpPr>
          <p:cNvPr id="132" name="Text Placeholder 90">
            <a:extLst>
              <a:ext uri="{FF2B5EF4-FFF2-40B4-BE49-F238E27FC236}">
                <a16:creationId xmlns:a16="http://schemas.microsoft.com/office/drawing/2014/main" id="{D070284E-2481-4CE3-9AEF-7938CE7B6C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5720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685800" rtl="0" eaLnBrk="1" latinLnBrk="0" hangingPunct="1">
              <a:buFont typeface="Arial" panose="020B0604020202020204" pitchFamily="34" charset="0"/>
              <a:buNone/>
              <a:defRPr lang="en-US" sz="1200" kern="1200" spc="0" baseline="0" dirty="0" smtClean="0">
                <a:solidFill>
                  <a:srgbClr val="5A287D"/>
                </a:solidFill>
                <a:latin typeface="+mn-lt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XX/XX/XXXX</a:t>
            </a:r>
          </a:p>
        </p:txBody>
      </p:sp>
      <p:sp>
        <p:nvSpPr>
          <p:cNvPr id="134" name="Text Placeholder 89">
            <a:extLst>
              <a:ext uri="{FF2B5EF4-FFF2-40B4-BE49-F238E27FC236}">
                <a16:creationId xmlns:a16="http://schemas.microsoft.com/office/drawing/2014/main" id="{99E74299-0780-48A8-B2EB-FFADBED8D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412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15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15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 dirty="0"/>
              <a:t>Presentation subtitle 20pt</a:t>
            </a:r>
            <a:br>
              <a:rPr lang="en-US" dirty="0"/>
            </a:br>
            <a:r>
              <a:rPr lang="en-US" dirty="0"/>
              <a:t>over two lines</a:t>
            </a:r>
          </a:p>
        </p:txBody>
      </p:sp>
      <p:grpSp>
        <p:nvGrpSpPr>
          <p:cNvPr id="2" name="Group 1" descr="NatWest Group Logo">
            <a:extLst>
              <a:ext uri="{FF2B5EF4-FFF2-40B4-BE49-F238E27FC236}">
                <a16:creationId xmlns:a16="http://schemas.microsoft.com/office/drawing/2014/main" id="{067CFD7F-3505-9592-8AB9-B0F2AA878D14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0737C88-D108-EC4D-DDD5-9794CF15D182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11E6C3-17FB-8B50-9479-74D2BA7CF51A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0619A3-A59C-1398-B3E9-362E61381183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D5BB9BD-8EF7-B4D6-8164-01EE8EC5ED0B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DFE799A-7ADC-26E1-DCA9-DEA243FE7863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E47E28-3D51-F0ED-9743-96A26DA4526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6FB6A0F-790D-7431-7634-6A70EA7650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E45D93-2F15-07DC-A10C-A0DE169CD0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6213" y="6663201"/>
            <a:ext cx="2561167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100" dirty="0">
                <a:solidFill>
                  <a:schemeClr val="tx1"/>
                </a:solidFill>
                <a:latin typeface="RN House Sans Regular (Body)"/>
                <a:cs typeface="Calibri" panose="020F0502020204030204" pitchFamily="34" charset="0"/>
              </a:rPr>
              <a:t>Information Classification – Internal</a:t>
            </a:r>
          </a:p>
        </p:txBody>
      </p:sp>
    </p:spTree>
    <p:extLst>
      <p:ext uri="{BB962C8B-B14F-4D97-AF65-F5344CB8AC3E}">
        <p14:creationId xmlns:p14="http://schemas.microsoft.com/office/powerpoint/2010/main" val="261563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2220B-B576-4915-B488-BD64DF48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ABAE8-788D-48AF-B52E-FC547F69C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FCE0-7535-48D7-AAD3-E737EA810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0CE82-B047-4705-80EE-775CACC43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E8C0D-1C38-49BA-BBB5-685960554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3FE6-EA11-4E43-BC97-964EBAEF55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99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800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60" r:id="rId21"/>
    <p:sldLayoutId id="2147483801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802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803" r:id="rId36"/>
    <p:sldLayoutId id="2147483773" r:id="rId37"/>
    <p:sldLayoutId id="2147483774" r:id="rId38"/>
    <p:sldLayoutId id="2147483775" r:id="rId39"/>
    <p:sldLayoutId id="2147483776" r:id="rId40"/>
    <p:sldLayoutId id="2147483778" r:id="rId41"/>
    <p:sldLayoutId id="2147483780" r:id="rId42"/>
    <p:sldLayoutId id="2147483781" r:id="rId43"/>
    <p:sldLayoutId id="2147483782" r:id="rId4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Knile" panose="000008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nile" panose="00000800000000000000" pitchFamily="50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N House Sans" panose="020B0504020203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N House Sans" panose="020B0504020203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N House Sans" panose="020B0504020203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N House Sans" panose="020B05040202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56C8E0-B6BD-B677-E7EB-B8CBAA371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9813" y="2168525"/>
            <a:ext cx="6348412" cy="12430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3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Life of a Grad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530DA3-A37B-E15A-DE52-BDA319FEC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4525" y="3446463"/>
            <a:ext cx="2619494" cy="21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DB8331-E60F-C959-A282-D723F7809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6006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994FB-9890-9649-E7C2-AE7A2E29F4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Skit: Graduates to Creators</a:t>
            </a:r>
          </a:p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Our Engineering journey</a:t>
            </a:r>
          </a:p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9AE8D-BA7C-A3F2-0DD3-DF9C7BB1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52058" y="2282633"/>
            <a:ext cx="6287884" cy="2782681"/>
            <a:chOff x="1199456" y="2276872"/>
            <a:chExt cx="6287884" cy="2782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8ADDD6-07E2-DFD5-5225-A5C8731F0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2" r="7772"/>
            <a:stretch/>
          </p:blipFill>
          <p:spPr>
            <a:xfrm>
              <a:off x="1199456" y="2276872"/>
              <a:ext cx="2782681" cy="2782681"/>
            </a:xfrm>
            <a:prstGeom prst="ellipse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3A6ED0-A897-5C77-357D-A364A94EA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4" t="25672" r="12766" b="19233"/>
            <a:stretch/>
          </p:blipFill>
          <p:spPr>
            <a:xfrm>
              <a:off x="4704659" y="2276872"/>
              <a:ext cx="2782681" cy="2782681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822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6B180B-80FD-F17E-9804-533F272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699" y="2"/>
            <a:ext cx="5321300" cy="5541963"/>
          </a:xfr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F833B9-BC6E-398C-EC75-01435DAB4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88" y="463550"/>
            <a:ext cx="6116637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Subject: Congratulations on Your Selection at NatWest Group!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5D6BB4-446D-6E8A-9E81-1D9C69932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416" y="1885282"/>
            <a:ext cx="6116584" cy="320040"/>
          </a:xfrm>
        </p:spPr>
        <p:txBody>
          <a:bodyPr/>
          <a:lstStyle/>
          <a:p>
            <a:r>
              <a:rPr lang="en-GB" dirty="0"/>
              <a:t>Dear Tanishq,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F6EF43-5C55-A111-5201-2C25A561DD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413" y="2428225"/>
            <a:ext cx="6116585" cy="1915909"/>
          </a:xfrm>
        </p:spPr>
        <p:txBody>
          <a:bodyPr/>
          <a:lstStyle/>
          <a:p>
            <a:r>
              <a:rPr lang="en-GB" sz="1600" dirty="0"/>
              <a:t>We are thrilled to inform you that you have been selected as a candidate at NatWest Group!</a:t>
            </a:r>
          </a:p>
          <a:p>
            <a:r>
              <a:rPr lang="en-GB" sz="1600" dirty="0"/>
              <a:t>Your application impressed us greatly, and we are confident that you will be a valuable asset to their team.</a:t>
            </a:r>
          </a:p>
          <a:p>
            <a:r>
              <a:rPr lang="en-GB" sz="1600" dirty="0"/>
              <a:t>Congratulations on this exciting opportunity!</a:t>
            </a:r>
          </a:p>
          <a:p>
            <a:r>
              <a:rPr lang="en-GB" sz="1600" dirty="0"/>
              <a:t>Sincerely,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8D377BD-3435-9BE2-3713-A56000E3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4251" y="1496329"/>
            <a:ext cx="2974197" cy="2549309"/>
          </a:xfrm>
          <a:prstGeom prst="rect">
            <a:avLst/>
          </a:prstGeom>
        </p:spPr>
      </p:pic>
      <p:grpSp>
        <p:nvGrpSpPr>
          <p:cNvPr id="16" name="Group 15" descr="NatWest Group Logo">
            <a:extLst>
              <a:ext uri="{FF2B5EF4-FFF2-40B4-BE49-F238E27FC236}">
                <a16:creationId xmlns:a16="http://schemas.microsoft.com/office/drawing/2014/main" id="{E31723E4-B355-1357-405A-4B990E8E225F}"/>
              </a:ext>
            </a:extLst>
          </p:cNvPr>
          <p:cNvGrpSpPr/>
          <p:nvPr/>
        </p:nvGrpSpPr>
        <p:grpSpPr>
          <a:xfrm>
            <a:off x="180403" y="4176830"/>
            <a:ext cx="1221338" cy="1397472"/>
            <a:chOff x="10848528" y="0"/>
            <a:chExt cx="1343472" cy="153721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31DE12-D430-B8C7-9336-BF86CEAD222C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019A44-593A-5310-DC6C-1569520B607B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EF9C20-5CD2-1FC8-8977-637B44EA12AE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6328BF-4DA7-1501-1440-99BA44E46173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6C9B9C-4023-D80D-30AA-7A99D41828EB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1E73F6-6D63-4338-44BA-A30086EECAC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9189727-F749-2E8B-CEDF-E0EBA2D3A4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94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6B180B-80FD-F17E-9804-533F272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699" y="2"/>
            <a:ext cx="5321300" cy="5541963"/>
          </a:xfr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F833B9-BC6E-398C-EC75-01435DAB46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88" y="463550"/>
            <a:ext cx="6116637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Subject: NatWest Group Interview Success – Congratulations!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5D6BB4-446D-6E8A-9E81-1D9C69932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416" y="1885282"/>
            <a:ext cx="6116584" cy="320040"/>
          </a:xfrm>
        </p:spPr>
        <p:txBody>
          <a:bodyPr/>
          <a:lstStyle/>
          <a:p>
            <a:r>
              <a:rPr lang="en-GB" dirty="0"/>
              <a:t>Dear Tanishq,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F6EF43-5C55-A111-5201-2C25A561DD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413" y="2428225"/>
            <a:ext cx="6116585" cy="1800493"/>
          </a:xfrm>
        </p:spPr>
        <p:txBody>
          <a:bodyPr/>
          <a:lstStyle/>
          <a:p>
            <a:r>
              <a:rPr lang="en-GB" sz="1600" dirty="0"/>
              <a:t>Congratulations! We’re pleased to inform you that you’ve progressed to the interview round for your role at NatWest Group.</a:t>
            </a:r>
          </a:p>
          <a:p>
            <a:r>
              <a:rPr lang="en-GB" sz="1600" dirty="0"/>
              <a:t>Your application stood out, and we encourage you to showcase your skills and experience during the interview.</a:t>
            </a:r>
          </a:p>
          <a:p>
            <a:r>
              <a:rPr lang="en-GB" sz="1600" dirty="0"/>
              <a:t>Best regards,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8D377BD-3435-9BE2-3713-A56000E3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4251" y="1496329"/>
            <a:ext cx="2974197" cy="2549309"/>
          </a:xfrm>
          <a:prstGeom prst="rect">
            <a:avLst/>
          </a:prstGeom>
        </p:spPr>
      </p:pic>
      <p:grpSp>
        <p:nvGrpSpPr>
          <p:cNvPr id="3" name="Group 2" descr="NatWest Group Logo">
            <a:extLst>
              <a:ext uri="{FF2B5EF4-FFF2-40B4-BE49-F238E27FC236}">
                <a16:creationId xmlns:a16="http://schemas.microsoft.com/office/drawing/2014/main" id="{444DA1A7-29CA-4E58-5674-B0EAF3F72E1D}"/>
              </a:ext>
            </a:extLst>
          </p:cNvPr>
          <p:cNvGrpSpPr/>
          <p:nvPr/>
        </p:nvGrpSpPr>
        <p:grpSpPr>
          <a:xfrm>
            <a:off x="180403" y="4176830"/>
            <a:ext cx="1221338" cy="1397472"/>
            <a:chOff x="10848528" y="0"/>
            <a:chExt cx="1343472" cy="15372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AB85CF-34D7-0A23-AD38-7E504A2E263B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A89BFB-A33E-16C1-9091-184446ECCEC6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360E13-DE5A-9DE0-CE04-4A8DF2E58896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9A892D-90FD-5591-6061-1670DE184875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9D7E-3882-B0A9-F781-952D6D719164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05FFADD-82D5-6084-74D7-FA505D5025D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C090763-EB74-2EA8-C708-DF09EF2790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8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63D874-5FB5-76BB-3EFB-E0F4B1B8C82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[ ]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DBF678-A3CD-1035-51F6-F959B568E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453"/>
            <a:ext cx="12192000" cy="68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0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785D59-0CAE-A690-4860-AE373E1E0A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Glimpses of Bootcamp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400A6-18FF-517B-C2C0-C5E491F7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1338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6E0188C-5826-86C6-12D9-1D9639D11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0" y="1653098"/>
            <a:ext cx="11376000" cy="40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9400A6-18FF-517B-C2C0-C5E491F7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1338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51A1833-0CF1-3348-3038-235DEA5C0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60" y="1468627"/>
            <a:ext cx="6414081" cy="4401356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C1DD534-D4F6-F578-AA39-1475057D1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Knile" panose="000008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Glimpses of Bootcamp (cont’d)</a:t>
            </a:r>
          </a:p>
        </p:txBody>
      </p:sp>
    </p:spTree>
    <p:extLst>
      <p:ext uri="{BB962C8B-B14F-4D97-AF65-F5344CB8AC3E}">
        <p14:creationId xmlns:p14="http://schemas.microsoft.com/office/powerpoint/2010/main" val="346781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9400A6-18FF-517B-C2C0-C5E491F7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1338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A46B31A-93F8-9708-EC79-CF2D654D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97" y="1461338"/>
            <a:ext cx="5205207" cy="4415934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B8FF4AD-355B-CB40-D375-63C34AEDF9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Knile" panose="000008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Glimpses of Bootcamp (cont’d)</a:t>
            </a:r>
          </a:p>
        </p:txBody>
      </p:sp>
    </p:spTree>
    <p:extLst>
      <p:ext uri="{BB962C8B-B14F-4D97-AF65-F5344CB8AC3E}">
        <p14:creationId xmlns:p14="http://schemas.microsoft.com/office/powerpoint/2010/main" val="407599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9400A6-18FF-517B-C2C0-C5E491F7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1338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8D3BC0D-C7A7-541F-BB64-043CC8700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83" y="1460072"/>
            <a:ext cx="6287435" cy="44172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195E9D9-33EB-F03F-C121-061222F30C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Knile" panose="000008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Glimpses of Bootcamp (cont’d)</a:t>
            </a:r>
          </a:p>
        </p:txBody>
      </p:sp>
    </p:spTree>
    <p:extLst>
      <p:ext uri="{BB962C8B-B14F-4D97-AF65-F5344CB8AC3E}">
        <p14:creationId xmlns:p14="http://schemas.microsoft.com/office/powerpoint/2010/main" val="385125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9400A6-18FF-517B-C2C0-C5E491F7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991" y="1466006"/>
            <a:ext cx="12225983" cy="4415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426E49B-ADBE-C85E-7F26-70EA82B5B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20" y="1461338"/>
            <a:ext cx="6432360" cy="442527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87BF0EF-3E37-62D2-6157-7FEC68B4BE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4488" y="463550"/>
            <a:ext cx="11458575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Knile" panose="000008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nile Black" panose="00000A00000000000000" pitchFamily="50" charset="0"/>
                <a:ea typeface="+mn-ea"/>
                <a:cs typeface="+mn-cs"/>
                <a:rtl val="0"/>
              </a:rPr>
              <a:t>Glimpses of Bootcamp (cont’d)</a:t>
            </a:r>
          </a:p>
        </p:txBody>
      </p:sp>
    </p:spTree>
    <p:extLst>
      <p:ext uri="{BB962C8B-B14F-4D97-AF65-F5344CB8AC3E}">
        <p14:creationId xmlns:p14="http://schemas.microsoft.com/office/powerpoint/2010/main" val="39736816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4">
      <a:dk1>
        <a:srgbClr val="5A287D"/>
      </a:dk1>
      <a:lt1>
        <a:srgbClr val="F2F2F2"/>
      </a:lt1>
      <a:dk2>
        <a:srgbClr val="5A287D"/>
      </a:dk2>
      <a:lt2>
        <a:srgbClr val="F2F2F2"/>
      </a:lt2>
      <a:accent1>
        <a:srgbClr val="5A287D"/>
      </a:accent1>
      <a:accent2>
        <a:srgbClr val="FBB200"/>
      </a:accent2>
      <a:accent3>
        <a:srgbClr val="006FE6"/>
      </a:accent3>
      <a:accent4>
        <a:srgbClr val="3AD356"/>
      </a:accent4>
      <a:accent5>
        <a:srgbClr val="8138E0"/>
      </a:accent5>
      <a:accent6>
        <a:srgbClr val="E51565"/>
      </a:accent6>
      <a:hlink>
        <a:srgbClr val="8138E0"/>
      </a:hlink>
      <a:folHlink>
        <a:srgbClr val="E51565"/>
      </a:folHlink>
    </a:clrScheme>
    <a:fontScheme name="Custom 2">
      <a:majorFont>
        <a:latin typeface="Knile"/>
        <a:ea typeface=""/>
        <a:cs typeface=""/>
      </a:majorFont>
      <a:minorFont>
        <a:latin typeface="RN House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2A47000-0FD9-43C4-B12C-D7BB262E8552}" vid="{C8A42DDC-54C8-431D-914E-8C273F4693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11ABCD7F09F54E82F3AF4B342D5AA2" ma:contentTypeVersion="5" ma:contentTypeDescription="Create a new document." ma:contentTypeScope="" ma:versionID="3bb8abf870a0b40c28c2534a296731f1">
  <xsd:schema xmlns:xsd="http://www.w3.org/2001/XMLSchema" xmlns:xs="http://www.w3.org/2001/XMLSchema" xmlns:p="http://schemas.microsoft.com/office/2006/metadata/properties" xmlns:ns2="f8f3ad11-f810-41d2-b3c0-835d87d4b027" xmlns:ns3="27c890ea-432d-47f9-a25a-9360e6104929" targetNamespace="http://schemas.microsoft.com/office/2006/metadata/properties" ma:root="true" ma:fieldsID="75eb2b61edfa6844a124b4a428dce564" ns2:_="" ns3:_="">
    <xsd:import namespace="f8f3ad11-f810-41d2-b3c0-835d87d4b027"/>
    <xsd:import namespace="27c890ea-432d-47f9-a25a-9360e61049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3ad11-f810-41d2-b3c0-835d87d4b0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c890ea-432d-47f9-a25a-9360e61049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EB39FE-D0CF-4F7F-8A9F-5FDA092396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57BE89-533D-419E-A4B8-F530B2347FA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f8f3ad11-f810-41d2-b3c0-835d87d4b027"/>
    <ds:schemaRef ds:uri="http://purl.org/dc/terms/"/>
    <ds:schemaRef ds:uri="27c890ea-432d-47f9-a25a-9360e6104929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A50C3C6-2A8D-4941-A2FD-29C5E4D22B4F}">
  <ds:schemaRefs>
    <ds:schemaRef ds:uri="27c890ea-432d-47f9-a25a-9360e6104929"/>
    <ds:schemaRef ds:uri="f8f3ad11-f810-41d2-b3c0-835d87d4b0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3153</TotalTime>
  <Words>157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Knile</vt:lpstr>
      <vt:lpstr>Knile Black</vt:lpstr>
      <vt:lpstr>RN House Sans</vt:lpstr>
      <vt:lpstr>RN House Sans Bold</vt:lpstr>
      <vt:lpstr>RN House Sans Regular</vt:lpstr>
      <vt:lpstr>RN House Sans Regular (Body)</vt:lpstr>
      <vt:lpstr>Theme1</vt:lpstr>
      <vt:lpstr>Life of a Grad</vt:lpstr>
      <vt:lpstr>Subject: Congratulations on Your Selection at NatWest Group!</vt:lpstr>
      <vt:lpstr>Subject: NatWest Group Interview Success – Congratulations!</vt:lpstr>
      <vt:lpstr>[ ]</vt:lpstr>
      <vt:lpstr>Glimpses of Bootcamp</vt:lpstr>
      <vt:lpstr>Glimpses of Bootcamp (cont’d)</vt:lpstr>
      <vt:lpstr>Glimpses of Bootcamp (cont’d)</vt:lpstr>
      <vt:lpstr>Glimpses of Bootcamp (cont’d)</vt:lpstr>
      <vt:lpstr>Glimpses of Bootcamp (cont’d)</vt:lpstr>
      <vt:lpstr>Skit: Graduates to Creators Our Engineering journey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Prabhakaran Raja (Tag IN)</dc:creator>
  <cp:lastModifiedBy>Kalaiyarasi, Kalaiyarasi</cp:lastModifiedBy>
  <cp:revision>147</cp:revision>
  <dcterms:created xsi:type="dcterms:W3CDTF">2022-11-22T14:00:12Z</dcterms:created>
  <dcterms:modified xsi:type="dcterms:W3CDTF">2024-06-03T08:40:29Z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7f4351-13ed-4358-96af-a14b6cf15c61_Enabled">
    <vt:lpwstr>true</vt:lpwstr>
  </property>
  <property fmtid="{D5CDD505-2E9C-101B-9397-08002B2CF9AE}" pid="3" name="MSIP_Label_5f7f4351-13ed-4358-96af-a14b6cf15c61_SetDate">
    <vt:lpwstr>2023-03-14T15:57:11Z</vt:lpwstr>
  </property>
  <property fmtid="{D5CDD505-2E9C-101B-9397-08002B2CF9AE}" pid="4" name="MSIP_Label_5f7f4351-13ed-4358-96af-a14b6cf15c61_Method">
    <vt:lpwstr>Standard</vt:lpwstr>
  </property>
  <property fmtid="{D5CDD505-2E9C-101B-9397-08002B2CF9AE}" pid="5" name="MSIP_Label_5f7f4351-13ed-4358-96af-a14b6cf15c61_Name">
    <vt:lpwstr>No Label</vt:lpwstr>
  </property>
  <property fmtid="{D5CDD505-2E9C-101B-9397-08002B2CF9AE}" pid="6" name="MSIP_Label_5f7f4351-13ed-4358-96af-a14b6cf15c61_SiteId">
    <vt:lpwstr>caacaefa-c02e-45b8-be73-e7d16fd592c5</vt:lpwstr>
  </property>
  <property fmtid="{D5CDD505-2E9C-101B-9397-08002B2CF9AE}" pid="7" name="MSIP_Label_5f7f4351-13ed-4358-96af-a14b6cf15c61_ActionId">
    <vt:lpwstr>ee8eb82f-3854-415a-9db0-5d62fa563eba</vt:lpwstr>
  </property>
  <property fmtid="{D5CDD505-2E9C-101B-9397-08002B2CF9AE}" pid="8" name="MSIP_Label_5f7f4351-13ed-4358-96af-a14b6cf15c61_ContentBits">
    <vt:lpwstr>0</vt:lpwstr>
  </property>
  <property fmtid="{D5CDD505-2E9C-101B-9397-08002B2CF9AE}" pid="9" name="ContentTypeId">
    <vt:lpwstr>0x010100C411ABCD7F09F54E82F3AF4B342D5AA2</vt:lpwstr>
  </property>
  <property fmtid="{D5CDD505-2E9C-101B-9397-08002B2CF9AE}" pid="10" name="MSIP_Label_8a09d0b2-6d33-4c82-936b-54b95b5f3a9b_Enabled">
    <vt:lpwstr>true</vt:lpwstr>
  </property>
  <property fmtid="{D5CDD505-2E9C-101B-9397-08002B2CF9AE}" pid="11" name="MSIP_Label_8a09d0b2-6d33-4c82-936b-54b95b5f3a9b_SetDate">
    <vt:lpwstr>2023-07-24T12:00:47Z</vt:lpwstr>
  </property>
  <property fmtid="{D5CDD505-2E9C-101B-9397-08002B2CF9AE}" pid="12" name="MSIP_Label_8a09d0b2-6d33-4c82-936b-54b95b5f3a9b_Method">
    <vt:lpwstr>Privileged</vt:lpwstr>
  </property>
  <property fmtid="{D5CDD505-2E9C-101B-9397-08002B2CF9AE}" pid="13" name="MSIP_Label_8a09d0b2-6d33-4c82-936b-54b95b5f3a9b_Name">
    <vt:lpwstr>Public1</vt:lpwstr>
  </property>
  <property fmtid="{D5CDD505-2E9C-101B-9397-08002B2CF9AE}" pid="14" name="MSIP_Label_8a09d0b2-6d33-4c82-936b-54b95b5f3a9b_SiteId">
    <vt:lpwstr>7c917db0-71f2-438e-9554-388ffcab8764</vt:lpwstr>
  </property>
  <property fmtid="{D5CDD505-2E9C-101B-9397-08002B2CF9AE}" pid="15" name="MSIP_Label_8a09d0b2-6d33-4c82-936b-54b95b5f3a9b_ActionId">
    <vt:lpwstr>cabe1801-1101-42fe-90ab-b9a3162364fa</vt:lpwstr>
  </property>
  <property fmtid="{D5CDD505-2E9C-101B-9397-08002B2CF9AE}" pid="16" name="MSIP_Label_8a09d0b2-6d33-4c82-936b-54b95b5f3a9b_ContentBits">
    <vt:lpwstr>2</vt:lpwstr>
  </property>
  <property fmtid="{D5CDD505-2E9C-101B-9397-08002B2CF9AE}" pid="17" name="ClassificationContentMarkingFooterLocations">
    <vt:lpwstr>Theme1:8</vt:lpwstr>
  </property>
  <property fmtid="{D5CDD505-2E9C-101B-9397-08002B2CF9AE}" pid="18" name="ClassificationContentMarkingFooterText">
    <vt:lpwstr>Information Classification - Public</vt:lpwstr>
  </property>
</Properties>
</file>